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47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49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9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24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7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1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56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74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A32B-32E7-4009-AE7B-6B8C993AC099}" type="datetimeFigureOut">
              <a:rPr lang="fr-FR" smtClean="0"/>
              <a:t>13/08/2020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5E95-AF8C-49A9-B20C-8F7F58818F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25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2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1538" r="-1126" b="64103"/>
          <a:stretch/>
        </p:blipFill>
        <p:spPr>
          <a:xfrm>
            <a:off x="0" y="1"/>
            <a:ext cx="8861255" cy="43961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3" t="45644" r="24187" b="34744"/>
          <a:stretch/>
        </p:blipFill>
        <p:spPr>
          <a:xfrm>
            <a:off x="8660421" y="2877671"/>
            <a:ext cx="3226777" cy="38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686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Chermette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util03</dc:creator>
  <cp:lastModifiedBy>util03</cp:lastModifiedBy>
  <cp:revision>2</cp:revision>
  <dcterms:created xsi:type="dcterms:W3CDTF">2020-08-13T11:51:42Z</dcterms:created>
  <dcterms:modified xsi:type="dcterms:W3CDTF">2020-08-13T11:58:32Z</dcterms:modified>
</cp:coreProperties>
</file>